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10.wdp>
</file>

<file path=ppt/media/hdphoto1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e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F22382B0-E083-423C-926E-208B0164693B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3/20/2022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40812-DFBB-4C31-9549-9C02A6DCE73E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blipFill dpi="0" rotWithShape="1"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393700" ty="-82550" sx="35000" sy="3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19245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382B0-E083-423C-926E-208B0164693B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3/20/2022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40812-DFBB-4C31-9549-9C02A6DCE73E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69816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382B0-E083-423C-926E-208B0164693B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3/20/2022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40812-DFBB-4C31-9549-9C02A6DCE73E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7893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382B0-E083-423C-926E-208B0164693B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3/20/2022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40812-DFBB-4C31-9549-9C02A6DCE73E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36942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382B0-E083-423C-926E-208B0164693B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3/20/2022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40812-DFBB-4C31-9549-9C02A6DCE73E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0" y="0"/>
            <a:ext cx="12192000" cy="4572000"/>
          </a:xfrm>
          <a:prstGeom prst="rect">
            <a:avLst/>
          </a:prstGeom>
          <a:blipFill dpi="0" rotWithShape="1"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393700" ty="-82550" sx="35000" sy="3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70823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382B0-E083-423C-926E-208B0164693B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3/20/2022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40812-DFBB-4C31-9549-9C02A6DCE73E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73189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382B0-E083-423C-926E-208B0164693B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3/20/2022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40812-DFBB-4C31-9549-9C02A6DCE73E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0375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382B0-E083-423C-926E-208B0164693B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3/20/2022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40812-DFBB-4C31-9549-9C02A6DCE73E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94044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382B0-E083-423C-926E-208B0164693B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3/20/2022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40812-DFBB-4C31-9549-9C02A6DCE73E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57056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382B0-E083-423C-926E-208B0164693B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3/20/2022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40812-DFBB-4C31-9549-9C02A6DCE73E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82993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382B0-E083-423C-926E-208B0164693B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3/20/2022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40812-DFBB-4C31-9549-9C02A6DCE73E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59920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defTabSz="457200"/>
            <a:fld id="{F22382B0-E083-423C-926E-208B0164693B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 defTabSz="457200"/>
              <a:t>3/20/2022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defTabSz="457200"/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defTabSz="457200"/>
            <a:fld id="{9AC40812-DFBB-4C31-9549-9C02A6DCE73E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 defTabSz="457200"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15464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E1D3331-EB62-4A36-A532-B42F086C91F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JUMP, CONDITIONAL JUMP, unconditional jump</a:t>
            </a:r>
          </a:p>
        </p:txBody>
      </p:sp>
    </p:spTree>
    <p:extLst>
      <p:ext uri="{BB962C8B-B14F-4D97-AF65-F5344CB8AC3E}">
        <p14:creationId xmlns:p14="http://schemas.microsoft.com/office/powerpoint/2010/main" val="7803974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C61657BD-3333-446A-A16A-CBDC77C8E55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-1" y="0"/>
            <a:ext cx="12192000" cy="457200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52CAFF06-4D3A-42A5-8614-B1FA47EA0F6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43467" y="643467"/>
            <a:ext cx="10905066" cy="5571066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195D9496-9202-486E-8061-96CDD5A861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7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3467" y="1714501"/>
            <a:ext cx="10905066" cy="3143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1621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E1D3331-EB62-4A36-A532-B42F086C91F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LAB</a:t>
            </a:r>
          </a:p>
        </p:txBody>
      </p:sp>
    </p:spTree>
    <p:extLst>
      <p:ext uri="{BB962C8B-B14F-4D97-AF65-F5344CB8AC3E}">
        <p14:creationId xmlns:p14="http://schemas.microsoft.com/office/powerpoint/2010/main" val="37023648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16">
            <a:extLst>
              <a:ext uri="{FF2B5EF4-FFF2-40B4-BE49-F238E27FC236}">
                <a16:creationId xmlns:a16="http://schemas.microsoft.com/office/drawing/2014/main" xmlns="" id="{C61657BD-3333-446A-A16A-CBDC77C8E55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-1" y="0"/>
            <a:ext cx="12192000" cy="457200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Rectangle 18">
            <a:extLst>
              <a:ext uri="{FF2B5EF4-FFF2-40B4-BE49-F238E27FC236}">
                <a16:creationId xmlns:a16="http://schemas.microsoft.com/office/drawing/2014/main" xmlns="" id="{52CAFF06-4D3A-42A5-8614-B1FA47EA0F6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43467" y="643467"/>
            <a:ext cx="10905066" cy="5571066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</a:endParaRPr>
          </a:p>
        </p:txBody>
      </p:sp>
      <p:pic>
        <p:nvPicPr>
          <p:cNvPr id="2" name="Picture 1" descr="Text, letter&#10;&#10;Description automatically generated">
            <a:extLst>
              <a:ext uri="{FF2B5EF4-FFF2-40B4-BE49-F238E27FC236}">
                <a16:creationId xmlns:a16="http://schemas.microsoft.com/office/drawing/2014/main" xmlns="" id="{D86089F7-9D37-4923-912A-5A33870E6B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45920" y="98475"/>
            <a:ext cx="9115865" cy="6759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0936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C61657BD-3333-446A-A16A-CBDC77C8E55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-1" y="0"/>
            <a:ext cx="12192000" cy="457200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52CAFF06-4D3A-42A5-8614-B1FA47EA0F6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43467" y="643467"/>
            <a:ext cx="10905066" cy="5571066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57EEFA03-745B-42E6-A50D-1BF5AD58DF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8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110154" y="1"/>
            <a:ext cx="84265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1313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C61657BD-3333-446A-A16A-CBDC77C8E55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-1" y="0"/>
            <a:ext cx="12192000" cy="457200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52CAFF06-4D3A-42A5-8614-B1FA47EA0F6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43467" y="643467"/>
            <a:ext cx="10905066" cy="5571066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94BDB0D9-7517-43B3-8470-56E312A1C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3467" y="643467"/>
            <a:ext cx="10765431" cy="5571066"/>
          </a:xfrm>
          <a:prstGeom prst="rect">
            <a:avLst/>
          </a:prstGeom>
        </p:spPr>
      </p:pic>
      <p:sp>
        <p:nvSpPr>
          <p:cNvPr id="2" name="AutoShape 2">
            <a:extLst>
              <a:ext uri="{FF2B5EF4-FFF2-40B4-BE49-F238E27FC236}">
                <a16:creationId xmlns:a16="http://schemas.microsoft.com/office/drawing/2014/main" xmlns="" id="{6203AEBA-5CCB-4D2A-8A1F-D8CB25FAEBC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457200"/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27126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C61657BD-3333-446A-A16A-CBDC77C8E55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-1" y="0"/>
            <a:ext cx="12192000" cy="457200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52CAFF06-4D3A-42A5-8614-B1FA47EA0F6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43467" y="643467"/>
            <a:ext cx="10905066" cy="5571066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E243CA84-71DD-4CB7-83C7-4EE2FA96FC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3466" y="643467"/>
            <a:ext cx="10905065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41697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C61657BD-3333-446A-A16A-CBDC77C8E55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-1" y="0"/>
            <a:ext cx="12192000" cy="457200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52CAFF06-4D3A-42A5-8614-B1FA47EA0F6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43467" y="643467"/>
            <a:ext cx="10905066" cy="5571066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9CA8753A-82C0-4B0F-8D52-7C0EA22580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45589" y="643467"/>
            <a:ext cx="10802944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707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C61657BD-3333-446A-A16A-CBDC77C8E55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-1" y="0"/>
            <a:ext cx="12192000" cy="457200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52CAFF06-4D3A-42A5-8614-B1FA47EA0F6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43467" y="643467"/>
            <a:ext cx="10905066" cy="5571066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6D56D023-138C-4110-AEA0-571FDA0002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3467" y="643467"/>
            <a:ext cx="10905065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7418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C61657BD-3333-446A-A16A-CBDC77C8E55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-1" y="0"/>
            <a:ext cx="12192000" cy="457200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52CAFF06-4D3A-42A5-8614-B1FA47EA0F6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43467" y="643467"/>
            <a:ext cx="10905066" cy="5571066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061C7324-6DB8-4D35-A618-FDE1D0439F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9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3467" y="643467"/>
            <a:ext cx="11032718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055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C61657BD-3333-446A-A16A-CBDC77C8E55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-1" y="0"/>
            <a:ext cx="12192000" cy="457200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52CAFF06-4D3A-42A5-8614-B1FA47EA0F6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43467" y="643467"/>
            <a:ext cx="10905066" cy="5571066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8129DF1E-F53F-4252-8B8E-1FE4E1913F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9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3467" y="643467"/>
            <a:ext cx="10905066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3922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C61657BD-3333-446A-A16A-CBDC77C8E55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-1" y="0"/>
            <a:ext cx="12192000" cy="457200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52CAFF06-4D3A-42A5-8614-B1FA47EA0F6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43467" y="643467"/>
            <a:ext cx="10905066" cy="5571066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25E22550-8B7B-4181-9F37-DB659E0E8A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3467" y="643467"/>
            <a:ext cx="10905065" cy="5490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41508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C61657BD-3333-446A-A16A-CBDC77C8E55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-1" y="0"/>
            <a:ext cx="12192000" cy="457200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52CAFF06-4D3A-42A5-8614-B1FA47EA0F6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43467" y="643467"/>
            <a:ext cx="10905066" cy="5571066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B93062A3-A87B-4C32-B2BC-361167EAFA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2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3467" y="643467"/>
            <a:ext cx="10905066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79471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C1C93EF2-4785-427F-84A5-F1666490E9C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</Words>
  <Application>Microsoft Office PowerPoint</Application>
  <PresentationFormat>Widescreen</PresentationFormat>
  <Paragraphs>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Tw Cen MT</vt:lpstr>
      <vt:lpstr>Tw Cen MT Condensed</vt:lpstr>
      <vt:lpstr>Wingdings 3</vt:lpstr>
      <vt:lpstr>Integral</vt:lpstr>
      <vt:lpstr>JUMP, CONDITIONAL JUMP, unconditional jump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LAB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JUMP, CONDITIONAL JUMP, unconditional jump</dc:title>
  <dc:creator>Microsoft account</dc:creator>
  <cp:lastModifiedBy>Microsoft account</cp:lastModifiedBy>
  <cp:revision>1</cp:revision>
  <dcterms:created xsi:type="dcterms:W3CDTF">2022-03-20T10:31:30Z</dcterms:created>
  <dcterms:modified xsi:type="dcterms:W3CDTF">2022-03-20T10:32:20Z</dcterms:modified>
</cp:coreProperties>
</file>

<file path=docProps/thumbnail.jpeg>
</file>